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4" r:id="rId5"/>
    <p:sldId id="258" r:id="rId6"/>
    <p:sldId id="260" r:id="rId7"/>
    <p:sldId id="276" r:id="rId8"/>
    <p:sldId id="261" r:id="rId9"/>
    <p:sldId id="275" r:id="rId10"/>
    <p:sldId id="262" r:id="rId11"/>
    <p:sldId id="263" r:id="rId12"/>
    <p:sldId id="277" r:id="rId13"/>
    <p:sldId id="264" r:id="rId14"/>
    <p:sldId id="278" r:id="rId15"/>
    <p:sldId id="265" r:id="rId16"/>
    <p:sldId id="266" r:id="rId17"/>
    <p:sldId id="279" r:id="rId18"/>
    <p:sldId id="267" r:id="rId19"/>
    <p:sldId id="269" r:id="rId20"/>
    <p:sldId id="280" r:id="rId21"/>
    <p:sldId id="268" r:id="rId22"/>
    <p:sldId id="270" r:id="rId23"/>
    <p:sldId id="281" r:id="rId24"/>
    <p:sldId id="271" r:id="rId25"/>
    <p:sldId id="272" r:id="rId26"/>
    <p:sldId id="282" r:id="rId27"/>
    <p:sldId id="273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28" autoAdjust="0"/>
  </p:normalViewPr>
  <p:slideViewPr>
    <p:cSldViewPr>
      <p:cViewPr>
        <p:scale>
          <a:sx n="90" d="100"/>
          <a:sy n="90" d="100"/>
        </p:scale>
        <p:origin x="-61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552B86-C11E-4627-8544-16351A881B1F}" type="datetimeFigureOut">
              <a:rPr lang="fr-CA" smtClean="0"/>
              <a:t>2011-12-12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4.png"/><Relationship Id="rId7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10" Type="http://schemas.openxmlformats.org/officeDocument/2006/relationships/slide" Target="slide10.xml"/><Relationship Id="rId4" Type="http://schemas.openxmlformats.org/officeDocument/2006/relationships/slide" Target="slide25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9667">
            <a:off x="1547664" y="908720"/>
            <a:ext cx="5648623" cy="1305909"/>
          </a:xfrm>
        </p:spPr>
        <p:txBody>
          <a:bodyPr/>
          <a:lstStyle/>
          <a:p>
            <a:r>
              <a:rPr lang="fr-CA" sz="6000" dirty="0" smtClean="0">
                <a:solidFill>
                  <a:srgbClr val="00B050"/>
                </a:solidFill>
              </a:rPr>
              <a:t>ANIMALS !!! </a:t>
            </a:r>
            <a:endParaRPr lang="fr-CA" sz="6000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09912"/>
            <a:ext cx="388843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40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bananas and </a:t>
            </a:r>
            <a:r>
              <a:rPr lang="fr-CA" sz="4800" dirty="0" err="1" smtClean="0">
                <a:solidFill>
                  <a:srgbClr val="00B050"/>
                </a:solidFill>
              </a:rPr>
              <a:t>climbs</a:t>
            </a:r>
            <a:r>
              <a:rPr lang="fr-CA" sz="4800" dirty="0" smtClean="0">
                <a:solidFill>
                  <a:srgbClr val="00B050"/>
                </a:solidFill>
              </a:rPr>
              <a:t> in the </a:t>
            </a:r>
            <a:r>
              <a:rPr lang="fr-CA" sz="4800" dirty="0" err="1" smtClean="0">
                <a:solidFill>
                  <a:srgbClr val="00B050"/>
                </a:solidFill>
              </a:rPr>
              <a:t>trees</a:t>
            </a:r>
            <a:r>
              <a:rPr lang="fr-CA" sz="4800" dirty="0" smtClean="0">
                <a:solidFill>
                  <a:srgbClr val="00B050"/>
                </a:solidFill>
              </a:rPr>
              <a:t> ? </a:t>
            </a:r>
          </a:p>
          <a:p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3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MONKEY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68760"/>
            <a:ext cx="2526039" cy="4857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215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3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169012" cy="4680520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mice</a:t>
            </a:r>
            <a:r>
              <a:rPr lang="fr-CA" sz="4800" dirty="0" smtClean="0">
                <a:solidFill>
                  <a:srgbClr val="00B050"/>
                </a:solidFill>
              </a:rPr>
              <a:t> and drinks </a:t>
            </a:r>
            <a:r>
              <a:rPr lang="fr-CA" sz="4800" dirty="0" err="1" smtClean="0">
                <a:solidFill>
                  <a:srgbClr val="00B050"/>
                </a:solidFill>
              </a:rPr>
              <a:t>milk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 smtClean="0">
                <a:solidFill>
                  <a:srgbClr val="00B050"/>
                </a:solidFill>
              </a:rPr>
              <a:t>      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</a:p>
          <a:p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Cat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CAT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12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96752"/>
            <a:ext cx="3662211" cy="35798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017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4848652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cowboys ride ?</a:t>
            </a:r>
          </a:p>
          <a:p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 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HORSE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56792"/>
            <a:ext cx="3915940" cy="3915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687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makes</a:t>
            </a:r>
            <a:r>
              <a:rPr lang="fr-CA" sz="4800" dirty="0" smtClean="0">
                <a:solidFill>
                  <a:srgbClr val="00B050"/>
                </a:solidFill>
              </a:rPr>
              <a:t> the ‘’</a:t>
            </a:r>
            <a:r>
              <a:rPr lang="fr-CA" sz="4800" dirty="0" err="1" smtClean="0">
                <a:solidFill>
                  <a:srgbClr val="00B050"/>
                </a:solidFill>
              </a:rPr>
              <a:t>Meeeehs</a:t>
            </a:r>
            <a:r>
              <a:rPr lang="fr-CA" sz="4800" dirty="0" smtClean="0">
                <a:solidFill>
                  <a:srgbClr val="00B050"/>
                </a:solidFill>
              </a:rPr>
              <a:t>’’ </a:t>
            </a:r>
            <a:r>
              <a:rPr lang="fr-CA" sz="4800" dirty="0" err="1" smtClean="0">
                <a:solidFill>
                  <a:srgbClr val="00B050"/>
                </a:solidFill>
              </a:rPr>
              <a:t>sound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endParaRPr lang="fr-CA" sz="4800" dirty="0" smtClean="0">
              <a:solidFill>
                <a:srgbClr val="00B050"/>
              </a:solidFill>
            </a:endParaRP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      </a:t>
            </a:r>
            <a:r>
              <a:rPr lang="fr-CA" sz="3200" dirty="0" err="1">
                <a:solidFill>
                  <a:srgbClr val="00B050"/>
                </a:solidFill>
                <a:hlinkClick r:id="rId3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pPr algn="ctr"/>
            <a:r>
              <a:rPr lang="fr-CA" sz="4000" dirty="0" err="1" smtClean="0">
                <a:solidFill>
                  <a:srgbClr val="7030A0"/>
                </a:solidFill>
              </a:rPr>
              <a:t>Animals</a:t>
            </a:r>
            <a:endParaRPr lang="fr-CA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4632628"/>
          </a:xfrm>
        </p:spPr>
        <p:txBody>
          <a:bodyPr/>
          <a:lstStyle/>
          <a:p>
            <a:r>
              <a:rPr lang="fr-CA" sz="2000" dirty="0" smtClean="0">
                <a:solidFill>
                  <a:srgbClr val="00B050"/>
                </a:solidFill>
              </a:rPr>
              <a:t>Click on the </a:t>
            </a:r>
            <a:r>
              <a:rPr lang="fr-CA" sz="2000" dirty="0" err="1" smtClean="0">
                <a:solidFill>
                  <a:srgbClr val="00B050"/>
                </a:solidFill>
              </a:rPr>
              <a:t>following</a:t>
            </a:r>
            <a:r>
              <a:rPr lang="fr-CA" sz="2000" dirty="0" smtClean="0">
                <a:solidFill>
                  <a:srgbClr val="00B050"/>
                </a:solidFill>
              </a:rPr>
              <a:t> images and </a:t>
            </a:r>
            <a:r>
              <a:rPr lang="fr-CA" sz="2000" dirty="0" err="1" smtClean="0">
                <a:solidFill>
                  <a:srgbClr val="00B050"/>
                </a:solidFill>
              </a:rPr>
              <a:t>listen</a:t>
            </a:r>
            <a:r>
              <a:rPr lang="fr-CA" sz="2000" dirty="0" smtClean="0">
                <a:solidFill>
                  <a:srgbClr val="00B050"/>
                </a:solidFill>
              </a:rPr>
              <a:t> to </a:t>
            </a:r>
            <a:r>
              <a:rPr lang="fr-CA" sz="2000" dirty="0" err="1" smtClean="0">
                <a:solidFill>
                  <a:srgbClr val="00B050"/>
                </a:solidFill>
              </a:rPr>
              <a:t>each</a:t>
            </a:r>
            <a:r>
              <a:rPr lang="fr-CA" sz="2000" dirty="0" smtClean="0">
                <a:solidFill>
                  <a:srgbClr val="00B050"/>
                </a:solidFill>
              </a:rPr>
              <a:t> animal </a:t>
            </a:r>
            <a:r>
              <a:rPr lang="fr-CA" sz="2000" dirty="0" err="1" smtClean="0">
                <a:solidFill>
                  <a:srgbClr val="00B050"/>
                </a:solidFill>
              </a:rPr>
              <a:t>sound</a:t>
            </a:r>
            <a:r>
              <a:rPr lang="fr-CA" sz="2000" dirty="0" smtClean="0">
                <a:solidFill>
                  <a:srgbClr val="00B050"/>
                </a:solidFill>
              </a:rPr>
              <a:t>. </a:t>
            </a:r>
            <a:r>
              <a:rPr lang="fr-CA" dirty="0" smtClean="0">
                <a:sym typeface="Wingdings" pitchFamily="2" charset="2"/>
              </a:rPr>
              <a:t></a:t>
            </a:r>
          </a:p>
          <a:p>
            <a:r>
              <a:rPr lang="fr-CA" sz="3200" dirty="0" smtClean="0">
                <a:solidFill>
                  <a:srgbClr val="7030A0"/>
                </a:solidFill>
              </a:rPr>
              <a:t>	  1		     2                   3		 4</a:t>
            </a:r>
          </a:p>
          <a:p>
            <a:endParaRPr lang="fr-CA" sz="3200" dirty="0">
              <a:solidFill>
                <a:srgbClr val="7030A0"/>
              </a:solidFill>
            </a:endParaRPr>
          </a:p>
          <a:p>
            <a:endParaRPr lang="fr-CA" sz="3200" dirty="0" smtClean="0">
              <a:solidFill>
                <a:srgbClr val="7030A0"/>
              </a:solidFill>
            </a:endParaRPr>
          </a:p>
          <a:p>
            <a:r>
              <a:rPr lang="fr-CA" sz="3200" dirty="0">
                <a:solidFill>
                  <a:srgbClr val="7030A0"/>
                </a:solidFill>
              </a:rPr>
              <a:t>	</a:t>
            </a:r>
            <a:r>
              <a:rPr lang="fr-CA" sz="3200" dirty="0" smtClean="0">
                <a:solidFill>
                  <a:srgbClr val="7030A0"/>
                </a:solidFill>
              </a:rPr>
              <a:t>  5		     6		        7		 8	</a:t>
            </a:r>
            <a:endParaRPr lang="fr-CA" sz="3200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1204754" cy="1214470"/>
          </a:xfrm>
          <a:prstGeom prst="rect">
            <a:avLst/>
          </a:prstGeom>
        </p:spPr>
      </p:pic>
      <p:pic>
        <p:nvPicPr>
          <p:cNvPr id="6" name="Imag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3824356"/>
            <a:ext cx="1180953" cy="1190477"/>
          </a:xfrm>
          <a:prstGeom prst="rect">
            <a:avLst/>
          </a:prstGeom>
        </p:spPr>
      </p:pic>
      <p:pic>
        <p:nvPicPr>
          <p:cNvPr id="7" name="Image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101196"/>
            <a:ext cx="1180953" cy="1190477"/>
          </a:xfrm>
          <a:prstGeom prst="rect">
            <a:avLst/>
          </a:prstGeom>
        </p:spPr>
      </p:pic>
      <p:pic>
        <p:nvPicPr>
          <p:cNvPr id="9" name="Image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78" y="3861048"/>
            <a:ext cx="1180953" cy="1190477"/>
          </a:xfrm>
          <a:prstGeom prst="rect">
            <a:avLst/>
          </a:prstGeom>
        </p:spPr>
      </p:pic>
      <p:pic>
        <p:nvPicPr>
          <p:cNvPr id="10" name="Image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8" y="3861047"/>
            <a:ext cx="1180953" cy="1190477"/>
          </a:xfrm>
          <a:prstGeom prst="rect">
            <a:avLst/>
          </a:prstGeom>
        </p:spPr>
      </p:pic>
      <p:pic>
        <p:nvPicPr>
          <p:cNvPr id="11" name="Image 10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514" y="3861046"/>
            <a:ext cx="1180953" cy="1190477"/>
          </a:xfrm>
          <a:prstGeom prst="rect">
            <a:avLst/>
          </a:prstGeom>
        </p:spPr>
      </p:pic>
      <p:pic>
        <p:nvPicPr>
          <p:cNvPr id="12" name="Image 11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88038"/>
            <a:ext cx="1180953" cy="1190477"/>
          </a:xfrm>
          <a:prstGeom prst="rect">
            <a:avLst/>
          </a:prstGeom>
        </p:spPr>
      </p:pic>
      <p:pic>
        <p:nvPicPr>
          <p:cNvPr id="13" name="Image 12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88038"/>
            <a:ext cx="1180953" cy="11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>
                <a:solidFill>
                  <a:srgbClr val="7030A0"/>
                </a:solidFill>
              </a:rPr>
              <a:t>It’s</a:t>
            </a:r>
            <a:r>
              <a:rPr lang="fr-CA" dirty="0" smtClean="0">
                <a:solidFill>
                  <a:srgbClr val="7030A0"/>
                </a:solidFill>
              </a:rPr>
              <a:t> a SHEEP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12" y="1251744"/>
            <a:ext cx="4826000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732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wakes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you</a:t>
            </a:r>
            <a:r>
              <a:rPr lang="fr-CA" sz="4800" dirty="0" smtClean="0">
                <a:solidFill>
                  <a:srgbClr val="00B050"/>
                </a:solidFill>
              </a:rPr>
              <a:t> up in the </a:t>
            </a:r>
            <a:r>
              <a:rPr lang="fr-CA" sz="4800" dirty="0" err="1" smtClean="0">
                <a:solidFill>
                  <a:srgbClr val="00B050"/>
                </a:solidFill>
              </a:rPr>
              <a:t>morning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endParaRPr lang="fr-CA" sz="4800" dirty="0" smtClean="0">
              <a:solidFill>
                <a:srgbClr val="00B050"/>
              </a:solidFill>
            </a:endParaRPr>
          </a:p>
          <a:p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Dog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Horse</a:t>
            </a:r>
            <a:r>
              <a:rPr lang="fr-CA" sz="3500" dirty="0">
                <a:solidFill>
                  <a:srgbClr val="00B050"/>
                </a:solidFill>
              </a:rPr>
              <a:t>    </a:t>
            </a:r>
            <a:r>
              <a:rPr lang="fr-CA" sz="3500" dirty="0" err="1" smtClean="0">
                <a:solidFill>
                  <a:srgbClr val="00B050"/>
                </a:solidFill>
                <a:hlinkClick r:id="rId3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Cat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Frog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Monkey</a:t>
            </a:r>
            <a:r>
              <a:rPr lang="fr-CA" sz="3500" dirty="0">
                <a:solidFill>
                  <a:srgbClr val="00B050"/>
                </a:solidFill>
              </a:rPr>
              <a:t>	     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ROOSTER !!!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484784"/>
            <a:ext cx="3604310" cy="33378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607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barks</a:t>
            </a:r>
            <a:r>
              <a:rPr lang="fr-CA" sz="4800" dirty="0" smtClean="0">
                <a:solidFill>
                  <a:srgbClr val="00B050"/>
                </a:solidFill>
              </a:rPr>
              <a:t> and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your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shoes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Dog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Horse </a:t>
            </a:r>
            <a:r>
              <a:rPr lang="fr-CA" sz="3500" dirty="0">
                <a:solidFill>
                  <a:srgbClr val="00B050"/>
                </a:solidFill>
              </a:rPr>
              <a:t>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  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200" dirty="0" smtClean="0">
                <a:solidFill>
                  <a:srgbClr val="7030A0"/>
                </a:solidFill>
              </a:rPr>
              <a:t>IT’S A DOG !!! </a:t>
            </a:r>
            <a:endParaRPr lang="fr-CA" sz="3200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2883287" cy="35798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866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6000" dirty="0" smtClean="0">
                <a:solidFill>
                  <a:srgbClr val="0070C0"/>
                </a:solidFill>
              </a:rPr>
              <a:t>CONGRATULATIONS !!! </a:t>
            </a:r>
            <a:endParaRPr lang="fr-CA" sz="6000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76872"/>
            <a:ext cx="4005064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z="480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jumps and </a:t>
            </a:r>
            <a:r>
              <a:rPr lang="fr-CA" sz="4800" dirty="0" err="1" smtClean="0">
                <a:solidFill>
                  <a:srgbClr val="00B050"/>
                </a:solidFill>
              </a:rPr>
              <a:t>lives</a:t>
            </a:r>
            <a:r>
              <a:rPr lang="fr-CA" sz="4800" dirty="0" smtClean="0">
                <a:solidFill>
                  <a:srgbClr val="00B050"/>
                </a:solidFill>
              </a:rPr>
              <a:t> in a </a:t>
            </a:r>
            <a:r>
              <a:rPr lang="fr-CA" sz="4800" dirty="0" err="1" smtClean="0">
                <a:solidFill>
                  <a:srgbClr val="00B050"/>
                </a:solidFill>
              </a:rPr>
              <a:t>swamp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Dog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    Horse   </a:t>
            </a:r>
            <a:r>
              <a:rPr lang="fr-CA" sz="3500" dirty="0" smtClean="0">
                <a:solidFill>
                  <a:srgbClr val="00B050"/>
                </a:solidFill>
              </a:rPr>
              <a:t>   </a:t>
            </a:r>
            <a:r>
              <a:rPr lang="fr-CA" sz="3500" dirty="0" smtClean="0">
                <a:solidFill>
                  <a:srgbClr val="00B050"/>
                </a:solidFill>
                <a:hlinkClick r:id="rId3" action="ppaction://hlinksldjump"/>
              </a:rPr>
              <a:t> </a:t>
            </a:r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</a:p>
          <a:p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500" dirty="0" smtClean="0">
                <a:solidFill>
                  <a:srgbClr val="00B050"/>
                </a:solidFill>
              </a:rPr>
              <a:t>    </a:t>
            </a:r>
            <a:r>
              <a:rPr lang="fr-CA" sz="3500" dirty="0" smtClean="0">
                <a:solidFill>
                  <a:srgbClr val="00B050"/>
                </a:solidFill>
                <a:hlinkClick r:id="rId4" action="ppaction://hlinksldjump"/>
              </a:rPr>
              <a:t> </a:t>
            </a:r>
            <a:r>
              <a:rPr lang="fr-CA" sz="3500" u="sng" dirty="0" err="1" smtClean="0">
                <a:solidFill>
                  <a:srgbClr val="00B050"/>
                </a:solidFill>
                <a:hlinkClick r:id="rId4" action="ppaction://hlinksldjump"/>
              </a:rPr>
              <a:t>Frog</a:t>
            </a:r>
            <a:r>
              <a:rPr lang="fr-CA" sz="3500" dirty="0" smtClean="0">
                <a:solidFill>
                  <a:srgbClr val="00B050"/>
                </a:solidFill>
                <a:hlinkClick r:id="rId4" action="ppaction://hlinksldjump"/>
              </a:rPr>
              <a:t>   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     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4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FROG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17" name="Image 1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12776"/>
            <a:ext cx="3528392" cy="34282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43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3579849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lives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r>
              <a:rPr lang="fr-CA" sz="4800" dirty="0" smtClean="0">
                <a:solidFill>
                  <a:srgbClr val="00B050"/>
                </a:solidFill>
              </a:rPr>
              <a:t>in a </a:t>
            </a:r>
            <a:r>
              <a:rPr lang="fr-CA" sz="4800" dirty="0" err="1" smtClean="0">
                <a:solidFill>
                  <a:srgbClr val="00B050"/>
                </a:solidFill>
              </a:rPr>
              <a:t>farm</a:t>
            </a:r>
            <a:r>
              <a:rPr lang="fr-CA" sz="4800" dirty="0" smtClean="0">
                <a:solidFill>
                  <a:srgbClr val="00B050"/>
                </a:solidFill>
              </a:rPr>
              <a:t> and </a:t>
            </a:r>
            <a:r>
              <a:rPr lang="fr-CA" sz="4800" dirty="0" err="1" smtClean="0">
                <a:solidFill>
                  <a:srgbClr val="00B050"/>
                </a:solidFill>
              </a:rPr>
              <a:t>makes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milk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 smtClean="0">
                <a:solidFill>
                  <a:srgbClr val="00B050"/>
                </a:solidFill>
              </a:rPr>
              <a:t>	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Dog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 smtClean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 </a:t>
            </a:r>
            <a:r>
              <a:rPr lang="fr-CA" sz="3200" dirty="0" smtClean="0">
                <a:solidFill>
                  <a:srgbClr val="00B050"/>
                </a:solidFill>
                <a:hlinkClick r:id="rId3" action="ppaction://hlinksldjump"/>
              </a:rPr>
              <a:t>    </a:t>
            </a:r>
            <a:r>
              <a:rPr lang="fr-CA" sz="3200" dirty="0" err="1" smtClean="0">
                <a:solidFill>
                  <a:srgbClr val="00B050"/>
                </a:solidFill>
                <a:hlinkClick r:id="rId3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3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COW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4170759" cy="41707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22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0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</TotalTime>
  <Words>207</Words>
  <Application>Microsoft Office PowerPoint</Application>
  <PresentationFormat>Affichage à l'écran (4:3)</PresentationFormat>
  <Paragraphs>50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Angles</vt:lpstr>
      <vt:lpstr>ANIMALS !!! </vt:lpstr>
      <vt:lpstr>Animals</vt:lpstr>
      <vt:lpstr>Présentation PowerPoint</vt:lpstr>
      <vt:lpstr>Présentation PowerPoint</vt:lpstr>
      <vt:lpstr>IT’S A FROG !!! </vt:lpstr>
      <vt:lpstr>Présentation PowerPoint</vt:lpstr>
      <vt:lpstr>Présentation PowerPoint</vt:lpstr>
      <vt:lpstr>IT’S A COW !!! </vt:lpstr>
      <vt:lpstr>Présentation PowerPoint</vt:lpstr>
      <vt:lpstr>Présentation PowerPoint</vt:lpstr>
      <vt:lpstr>IT’S A MONKEY !!! </vt:lpstr>
      <vt:lpstr>Présentation PowerPoint</vt:lpstr>
      <vt:lpstr>Présentation PowerPoint</vt:lpstr>
      <vt:lpstr>Présentation PowerPoint</vt:lpstr>
      <vt:lpstr>IT’S A CAT !!! </vt:lpstr>
      <vt:lpstr>Présentation PowerPoint</vt:lpstr>
      <vt:lpstr>Présentation PowerPoint</vt:lpstr>
      <vt:lpstr>IT’S A HORSE !!! </vt:lpstr>
      <vt:lpstr>Présentation PowerPoint</vt:lpstr>
      <vt:lpstr>Présentation PowerPoint</vt:lpstr>
      <vt:lpstr>It’s a SHEEP !!! </vt:lpstr>
      <vt:lpstr>Présentation PowerPoint</vt:lpstr>
      <vt:lpstr>Présentation PowerPoint</vt:lpstr>
      <vt:lpstr>IT’S A ROOSTER !!!</vt:lpstr>
      <vt:lpstr>Présentation PowerPoint</vt:lpstr>
      <vt:lpstr>Présentation PowerPoint</vt:lpstr>
      <vt:lpstr>IT’S A DOG !!! 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UQTR</cp:lastModifiedBy>
  <cp:revision>13</cp:revision>
  <dcterms:created xsi:type="dcterms:W3CDTF">2011-09-19T23:55:08Z</dcterms:created>
  <dcterms:modified xsi:type="dcterms:W3CDTF">2011-12-13T00:34:58Z</dcterms:modified>
</cp:coreProperties>
</file>